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Canva Sans" panose="020B0604020202020204" charset="0"/>
      <p:regular r:id="rId5"/>
    </p:embeddedFont>
    <p:embeddedFont>
      <p:font typeface="Canva Sans Bold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5.png"/><Relationship Id="rId4" Type="http://schemas.openxmlformats.org/officeDocument/2006/relationships/image" Target="../media/image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444" b="-124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8752475"/>
            <a:ext cx="18288000" cy="3355529"/>
            <a:chOff x="0" y="0"/>
            <a:chExt cx="4816593" cy="88376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83761"/>
            </a:xfrm>
            <a:custGeom>
              <a:avLst/>
              <a:gdLst/>
              <a:ahLst/>
              <a:cxnLst/>
              <a:rect l="l" t="t" r="r" b="b"/>
              <a:pathLst>
                <a:path w="4816592" h="883761">
                  <a:moveTo>
                    <a:pt x="42333" y="0"/>
                  </a:moveTo>
                  <a:lnTo>
                    <a:pt x="4774259" y="0"/>
                  </a:lnTo>
                  <a:cubicBezTo>
                    <a:pt x="4785487" y="0"/>
                    <a:pt x="4796254" y="4460"/>
                    <a:pt x="4804193" y="12399"/>
                  </a:cubicBezTo>
                  <a:cubicBezTo>
                    <a:pt x="4812132" y="20338"/>
                    <a:pt x="4816592" y="31106"/>
                    <a:pt x="4816592" y="42333"/>
                  </a:cubicBezTo>
                  <a:lnTo>
                    <a:pt x="4816592" y="841428"/>
                  </a:lnTo>
                  <a:cubicBezTo>
                    <a:pt x="4816592" y="852655"/>
                    <a:pt x="4812132" y="863423"/>
                    <a:pt x="4804193" y="871362"/>
                  </a:cubicBezTo>
                  <a:cubicBezTo>
                    <a:pt x="4796254" y="879301"/>
                    <a:pt x="4785487" y="883761"/>
                    <a:pt x="4774259" y="883761"/>
                  </a:cubicBezTo>
                  <a:lnTo>
                    <a:pt x="42333" y="883761"/>
                  </a:lnTo>
                  <a:cubicBezTo>
                    <a:pt x="31106" y="883761"/>
                    <a:pt x="20338" y="879301"/>
                    <a:pt x="12399" y="871362"/>
                  </a:cubicBezTo>
                  <a:cubicBezTo>
                    <a:pt x="4460" y="863423"/>
                    <a:pt x="0" y="852655"/>
                    <a:pt x="0" y="841428"/>
                  </a:cubicBezTo>
                  <a:lnTo>
                    <a:pt x="0" y="42333"/>
                  </a:lnTo>
                  <a:cubicBezTo>
                    <a:pt x="0" y="31106"/>
                    <a:pt x="4460" y="20338"/>
                    <a:pt x="12399" y="12399"/>
                  </a:cubicBezTo>
                  <a:cubicBezTo>
                    <a:pt x="20338" y="4460"/>
                    <a:pt x="31106" y="0"/>
                    <a:pt x="4233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931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9160871"/>
            <a:ext cx="774547" cy="725170"/>
          </a:xfrm>
          <a:custGeom>
            <a:avLst/>
            <a:gdLst/>
            <a:ahLst/>
            <a:cxnLst/>
            <a:rect l="l" t="t" r="r" b="b"/>
            <a:pathLst>
              <a:path w="774547" h="725170">
                <a:moveTo>
                  <a:pt x="0" y="0"/>
                </a:moveTo>
                <a:lnTo>
                  <a:pt x="774547" y="0"/>
                </a:lnTo>
                <a:lnTo>
                  <a:pt x="774547" y="725170"/>
                </a:lnTo>
                <a:lnTo>
                  <a:pt x="0" y="72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 rot="337527">
            <a:off x="11276433" y="3515408"/>
            <a:ext cx="6782994" cy="4996806"/>
            <a:chOff x="0" y="0"/>
            <a:chExt cx="19050000" cy="14033500"/>
          </a:xfrm>
        </p:grpSpPr>
        <p:sp>
          <p:nvSpPr>
            <p:cNvPr id="8" name="Freeform 8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5"/>
              <a:stretch>
                <a:fillRect l="-21150" t="-9673" r="-7380" b="-24292"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6"/>
              <a:stretch>
                <a:fillRect t="-226" b="-226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16818191" y="3641729"/>
            <a:ext cx="882219" cy="882219"/>
          </a:xfrm>
          <a:custGeom>
            <a:avLst/>
            <a:gdLst/>
            <a:ahLst/>
            <a:cxnLst/>
            <a:rect l="l" t="t" r="r" b="b"/>
            <a:pathLst>
              <a:path w="882219" h="882219">
                <a:moveTo>
                  <a:pt x="0" y="0"/>
                </a:moveTo>
                <a:lnTo>
                  <a:pt x="882218" y="0"/>
                </a:lnTo>
                <a:lnTo>
                  <a:pt x="882218" y="882219"/>
                </a:lnTo>
                <a:lnTo>
                  <a:pt x="0" y="8822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AutoShape 11"/>
          <p:cNvSpPr/>
          <p:nvPr/>
        </p:nvSpPr>
        <p:spPr>
          <a:xfrm>
            <a:off x="6135539" y="9618011"/>
            <a:ext cx="6492240" cy="0"/>
          </a:xfrm>
          <a:prstGeom prst="line">
            <a:avLst/>
          </a:prstGeom>
          <a:ln w="76200" cap="flat">
            <a:solidFill>
              <a:srgbClr val="11583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>
            <a:grpSpLocks noChangeAspect="1"/>
          </p:cNvGrpSpPr>
          <p:nvPr/>
        </p:nvGrpSpPr>
        <p:grpSpPr>
          <a:xfrm rot="-499920">
            <a:off x="9676526" y="576231"/>
            <a:ext cx="6470505" cy="4766605"/>
            <a:chOff x="0" y="0"/>
            <a:chExt cx="19050000" cy="14033500"/>
          </a:xfrm>
        </p:grpSpPr>
        <p:sp>
          <p:nvSpPr>
            <p:cNvPr id="13" name="Freeform 13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8"/>
              <a:stretch>
                <a:fillRect t="-2201" b="-2201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6"/>
              <a:stretch>
                <a:fillRect t="-226" b="-226"/>
              </a:stretch>
            </a:blipFill>
          </p:spPr>
        </p:sp>
      </p:grpSp>
      <p:sp>
        <p:nvSpPr>
          <p:cNvPr id="15" name="Freeform 15"/>
          <p:cNvSpPr/>
          <p:nvPr/>
        </p:nvSpPr>
        <p:spPr>
          <a:xfrm>
            <a:off x="12029560" y="411594"/>
            <a:ext cx="882219" cy="882219"/>
          </a:xfrm>
          <a:custGeom>
            <a:avLst/>
            <a:gdLst/>
            <a:ahLst/>
            <a:cxnLst/>
            <a:rect l="l" t="t" r="r" b="b"/>
            <a:pathLst>
              <a:path w="882219" h="882219">
                <a:moveTo>
                  <a:pt x="0" y="0"/>
                </a:moveTo>
                <a:lnTo>
                  <a:pt x="882218" y="0"/>
                </a:lnTo>
                <a:lnTo>
                  <a:pt x="882218" y="882219"/>
                </a:lnTo>
                <a:lnTo>
                  <a:pt x="0" y="8822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2216995" y="9132258"/>
            <a:ext cx="863615" cy="726516"/>
          </a:xfrm>
          <a:custGeom>
            <a:avLst/>
            <a:gdLst/>
            <a:ahLst/>
            <a:cxnLst/>
            <a:rect l="l" t="t" r="r" b="b"/>
            <a:pathLst>
              <a:path w="863615" h="726516">
                <a:moveTo>
                  <a:pt x="0" y="0"/>
                </a:moveTo>
                <a:lnTo>
                  <a:pt x="863615" y="0"/>
                </a:lnTo>
                <a:lnTo>
                  <a:pt x="863615" y="726516"/>
                </a:lnTo>
                <a:lnTo>
                  <a:pt x="0" y="72651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28700" y="1508125"/>
            <a:ext cx="8115300" cy="17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0"/>
              </a:lnSpc>
            </a:pPr>
            <a:r>
              <a:rPr lang="en-US" sz="65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Buying, Saving, &amp; Living sustainably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971550"/>
            <a:ext cx="8088933" cy="58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Habits of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702488" y="9122771"/>
            <a:ext cx="2556812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1158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702488" y="9560861"/>
            <a:ext cx="3208026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1158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Lor Frederick Aquino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55067" y="3646547"/>
            <a:ext cx="8088933" cy="420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Many Filipinos practice resourcefulness and avoid waste through simple habits of buying, saving, and living.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These everyday actions help us use what we have more wisely.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11" b="-811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466282" y="0"/>
            <a:ext cx="6695922" cy="10287000"/>
            <a:chOff x="0" y="0"/>
            <a:chExt cx="338016" cy="51929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8016" cy="519297"/>
            </a:xfrm>
            <a:custGeom>
              <a:avLst/>
              <a:gdLst/>
              <a:ahLst/>
              <a:cxnLst/>
              <a:rect l="l" t="t" r="r" b="b"/>
              <a:pathLst>
                <a:path w="338016" h="519297">
                  <a:moveTo>
                    <a:pt x="0" y="0"/>
                  </a:moveTo>
                  <a:lnTo>
                    <a:pt x="338016" y="0"/>
                  </a:lnTo>
                  <a:lnTo>
                    <a:pt x="338016" y="519297"/>
                  </a:lnTo>
                  <a:lnTo>
                    <a:pt x="0" y="519297"/>
                  </a:lnTo>
                  <a:close/>
                </a:path>
              </a:pathLst>
            </a:custGeom>
            <a:blipFill>
              <a:blip r:embed="rId3"/>
              <a:stretch>
                <a:fillRect l="-16103" r="-88737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409141" y="-1221785"/>
            <a:ext cx="6405102" cy="12143722"/>
            <a:chOff x="0" y="0"/>
            <a:chExt cx="8540136" cy="16191629"/>
          </a:xfrm>
        </p:grpSpPr>
        <p:sp>
          <p:nvSpPr>
            <p:cNvPr id="6" name="Freeform 6"/>
            <p:cNvSpPr/>
            <p:nvPr/>
          </p:nvSpPr>
          <p:spPr>
            <a:xfrm rot="1410538">
              <a:off x="2000070" y="4768728"/>
              <a:ext cx="4539996" cy="10972800"/>
            </a:xfrm>
            <a:custGeom>
              <a:avLst/>
              <a:gdLst/>
              <a:ahLst/>
              <a:cxnLst/>
              <a:rect l="l" t="t" r="r" b="b"/>
              <a:pathLst>
                <a:path w="4539996" h="10972800">
                  <a:moveTo>
                    <a:pt x="0" y="0"/>
                  </a:moveTo>
                  <a:lnTo>
                    <a:pt x="4539996" y="0"/>
                  </a:lnTo>
                  <a:lnTo>
                    <a:pt x="453999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rot="1410538">
              <a:off x="2000070" y="450101"/>
              <a:ext cx="4539996" cy="10972800"/>
            </a:xfrm>
            <a:custGeom>
              <a:avLst/>
              <a:gdLst/>
              <a:ahLst/>
              <a:cxnLst/>
              <a:rect l="l" t="t" r="r" b="b"/>
              <a:pathLst>
                <a:path w="4539996" h="10972800">
                  <a:moveTo>
                    <a:pt x="0" y="0"/>
                  </a:moveTo>
                  <a:lnTo>
                    <a:pt x="4539996" y="0"/>
                  </a:lnTo>
                  <a:lnTo>
                    <a:pt x="4539996" y="10972800"/>
                  </a:lnTo>
                  <a:lnTo>
                    <a:pt x="0" y="10972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-355015">
            <a:off x="8296267" y="657357"/>
            <a:ext cx="4799861" cy="3535898"/>
            <a:chOff x="0" y="0"/>
            <a:chExt cx="19050000" cy="14033500"/>
          </a:xfrm>
        </p:grpSpPr>
        <p:sp>
          <p:nvSpPr>
            <p:cNvPr id="9" name="Freeform 9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5"/>
              <a:stretch>
                <a:fillRect t="-2201" b="-2201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6"/>
              <a:stretch>
                <a:fillRect t="-226" b="-226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 rot="293922">
            <a:off x="9977794" y="6252339"/>
            <a:ext cx="5156458" cy="3798590"/>
            <a:chOff x="0" y="0"/>
            <a:chExt cx="19050000" cy="14033500"/>
          </a:xfrm>
        </p:grpSpPr>
        <p:sp>
          <p:nvSpPr>
            <p:cNvPr id="12" name="Freeform 12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7"/>
              <a:stretch>
                <a:fillRect l="-13855" r="-13855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6"/>
              <a:stretch>
                <a:fillRect t="-226" b="-226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1195668" y="5685670"/>
            <a:ext cx="8450807" cy="2963030"/>
            <a:chOff x="0" y="-2876390"/>
            <a:chExt cx="11267743" cy="3950693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-2876390"/>
              <a:ext cx="11267743" cy="3950693"/>
              <a:chOff x="0" y="-486759"/>
              <a:chExt cx="1906788" cy="668558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-486759"/>
                <a:ext cx="1906788" cy="181799"/>
              </a:xfrm>
              <a:custGeom>
                <a:avLst/>
                <a:gdLst/>
                <a:ahLst/>
                <a:cxnLst/>
                <a:rect l="l" t="t" r="r" b="b"/>
                <a:pathLst>
                  <a:path w="1906788" h="181799">
                    <a:moveTo>
                      <a:pt x="0" y="0"/>
                    </a:moveTo>
                    <a:lnTo>
                      <a:pt x="1906788" y="0"/>
                    </a:lnTo>
                    <a:lnTo>
                      <a:pt x="1906788" y="181799"/>
                    </a:lnTo>
                    <a:lnTo>
                      <a:pt x="0" y="181799"/>
                    </a:lnTo>
                    <a:close/>
                  </a:path>
                </a:pathLst>
              </a:custGeom>
              <a:solidFill>
                <a:srgbClr val="115839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47625"/>
                <a:ext cx="1906788" cy="2294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199"/>
                  </a:lnSpc>
                </a:pPr>
                <a:endParaRPr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0" y="-2678736"/>
              <a:ext cx="11267743" cy="6667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Less plastic, fresh food, supports farmers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222769" y="6667500"/>
            <a:ext cx="7564262" cy="1234992"/>
            <a:chOff x="0" y="0"/>
            <a:chExt cx="10085683" cy="1646657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10085683" cy="1646657"/>
              <a:chOff x="0" y="0"/>
              <a:chExt cx="1706753" cy="27865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706753" cy="278656"/>
              </a:xfrm>
              <a:custGeom>
                <a:avLst/>
                <a:gdLst/>
                <a:ahLst/>
                <a:cxnLst/>
                <a:rect l="l" t="t" r="r" b="b"/>
                <a:pathLst>
                  <a:path w="1706753" h="278656">
                    <a:moveTo>
                      <a:pt x="0" y="0"/>
                    </a:moveTo>
                    <a:lnTo>
                      <a:pt x="1706753" y="0"/>
                    </a:lnTo>
                    <a:lnTo>
                      <a:pt x="1706753" y="278656"/>
                    </a:lnTo>
                    <a:lnTo>
                      <a:pt x="0" y="278656"/>
                    </a:lnTo>
                    <a:close/>
                  </a:path>
                </a:pathLst>
              </a:custGeom>
              <a:solidFill>
                <a:srgbClr val="115839"/>
              </a:solidFill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-47625"/>
                <a:ext cx="1706753" cy="32628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199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0" y="121475"/>
              <a:ext cx="9759884" cy="1377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Sulit – maximizing the worth of what we buy (using every last drop)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22769" y="8087479"/>
            <a:ext cx="6488328" cy="1210884"/>
            <a:chOff x="0" y="0"/>
            <a:chExt cx="8651103" cy="1614512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8651103" cy="1614512"/>
              <a:chOff x="0" y="0"/>
              <a:chExt cx="1463986" cy="273216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1463986" cy="273216"/>
              </a:xfrm>
              <a:custGeom>
                <a:avLst/>
                <a:gdLst/>
                <a:ahLst/>
                <a:cxnLst/>
                <a:rect l="l" t="t" r="r" b="b"/>
                <a:pathLst>
                  <a:path w="1463986" h="273216">
                    <a:moveTo>
                      <a:pt x="0" y="0"/>
                    </a:moveTo>
                    <a:lnTo>
                      <a:pt x="1463986" y="0"/>
                    </a:lnTo>
                    <a:lnTo>
                      <a:pt x="1463986" y="273216"/>
                    </a:lnTo>
                    <a:lnTo>
                      <a:pt x="0" y="273216"/>
                    </a:lnTo>
                    <a:close/>
                  </a:path>
                </a:pathLst>
              </a:custGeom>
              <a:solidFill>
                <a:srgbClr val="115839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1463986" cy="32084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199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109562"/>
              <a:ext cx="8468726" cy="1377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Repairing cracked housewares instead of buying new ones</a:t>
              </a:r>
            </a:p>
          </p:txBody>
        </p:sp>
      </p:grpSp>
      <p:sp>
        <p:nvSpPr>
          <p:cNvPr id="30" name="Freeform 30"/>
          <p:cNvSpPr/>
          <p:nvPr/>
        </p:nvSpPr>
        <p:spPr>
          <a:xfrm rot="2699999">
            <a:off x="14103296" y="6278717"/>
            <a:ext cx="1832018" cy="851888"/>
          </a:xfrm>
          <a:custGeom>
            <a:avLst/>
            <a:gdLst/>
            <a:ahLst/>
            <a:cxnLst/>
            <a:rect l="l" t="t" r="r" b="b"/>
            <a:pathLst>
              <a:path w="1832018" h="851888">
                <a:moveTo>
                  <a:pt x="0" y="0"/>
                </a:moveTo>
                <a:lnTo>
                  <a:pt x="1832018" y="0"/>
                </a:lnTo>
                <a:lnTo>
                  <a:pt x="1832018" y="851888"/>
                </a:lnTo>
                <a:lnTo>
                  <a:pt x="0" y="8518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1" name="Freeform 31"/>
          <p:cNvSpPr/>
          <p:nvPr/>
        </p:nvSpPr>
        <p:spPr>
          <a:xfrm rot="1913112">
            <a:off x="11379750" y="155838"/>
            <a:ext cx="2053493" cy="954874"/>
          </a:xfrm>
          <a:custGeom>
            <a:avLst/>
            <a:gdLst/>
            <a:ahLst/>
            <a:cxnLst/>
            <a:rect l="l" t="t" r="r" b="b"/>
            <a:pathLst>
              <a:path w="2053493" h="954874">
                <a:moveTo>
                  <a:pt x="0" y="0"/>
                </a:moveTo>
                <a:lnTo>
                  <a:pt x="2053493" y="0"/>
                </a:lnTo>
                <a:lnTo>
                  <a:pt x="2053493" y="954874"/>
                </a:lnTo>
                <a:lnTo>
                  <a:pt x="0" y="9548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32" name="TextBox 32"/>
          <p:cNvSpPr txBox="1"/>
          <p:nvPr/>
        </p:nvSpPr>
        <p:spPr>
          <a:xfrm>
            <a:off x="1028700" y="1133475"/>
            <a:ext cx="6180446" cy="2809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BUYING AND SAVING THE FILIPINO WAY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95668" y="4703095"/>
            <a:ext cx="6931133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Sustainable practices we do at home: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444" b="-1244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758572"/>
            <a:ext cx="4540466" cy="3887467"/>
            <a:chOff x="0" y="0"/>
            <a:chExt cx="6053954" cy="5183290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0" y="723544"/>
              <a:ext cx="6053954" cy="4459746"/>
              <a:chOff x="0" y="0"/>
              <a:chExt cx="19050000" cy="140335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169582" y="1014439"/>
                <a:ext cx="16710835" cy="12004622"/>
              </a:xfrm>
              <a:custGeom>
                <a:avLst/>
                <a:gdLst/>
                <a:ahLst/>
                <a:cxnLst/>
                <a:rect l="l" t="t" r="r" b="b"/>
                <a:pathLst>
                  <a:path w="16710835" h="12004622">
                    <a:moveTo>
                      <a:pt x="0" y="0"/>
                    </a:moveTo>
                    <a:lnTo>
                      <a:pt x="16710835" y="0"/>
                    </a:lnTo>
                    <a:lnTo>
                      <a:pt x="16710835" y="12004622"/>
                    </a:lnTo>
                    <a:lnTo>
                      <a:pt x="0" y="12004622"/>
                    </a:lnTo>
                    <a:close/>
                  </a:path>
                </a:pathLst>
              </a:custGeom>
              <a:blipFill>
                <a:blip r:embed="rId3"/>
                <a:stretch>
                  <a:fillRect t="-2201" r="-22489" b="-25681"/>
                </a:stretch>
              </a:blip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19050000" cy="14033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4033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14033500"/>
                    </a:lnTo>
                    <a:lnTo>
                      <a:pt x="0" y="140335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226" b="-226"/>
                </a:stretch>
              </a:blipFill>
            </p:spPr>
          </p:sp>
        </p:grpSp>
        <p:sp>
          <p:nvSpPr>
            <p:cNvPr id="7" name="Freeform 7"/>
            <p:cNvSpPr/>
            <p:nvPr/>
          </p:nvSpPr>
          <p:spPr>
            <a:xfrm>
              <a:off x="850577" y="0"/>
              <a:ext cx="3112016" cy="1447087"/>
            </a:xfrm>
            <a:custGeom>
              <a:avLst/>
              <a:gdLst/>
              <a:ahLst/>
              <a:cxnLst/>
              <a:rect l="l" t="t" r="r" b="b"/>
              <a:pathLst>
                <a:path w="3112016" h="1447087">
                  <a:moveTo>
                    <a:pt x="0" y="0"/>
                  </a:moveTo>
                  <a:lnTo>
                    <a:pt x="3112016" y="0"/>
                  </a:lnTo>
                  <a:lnTo>
                    <a:pt x="3112016" y="1447087"/>
                  </a:lnTo>
                  <a:lnTo>
                    <a:pt x="0" y="1447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6873767" y="1028700"/>
            <a:ext cx="4540466" cy="4293695"/>
            <a:chOff x="0" y="0"/>
            <a:chExt cx="6053954" cy="5724927"/>
          </a:xfrm>
        </p:grpSpPr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0" y="1265180"/>
              <a:ext cx="6053954" cy="4459746"/>
              <a:chOff x="0" y="0"/>
              <a:chExt cx="19050000" cy="140335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169582" y="1014439"/>
                <a:ext cx="16710835" cy="12004622"/>
              </a:xfrm>
              <a:custGeom>
                <a:avLst/>
                <a:gdLst/>
                <a:ahLst/>
                <a:cxnLst/>
                <a:rect l="l" t="t" r="r" b="b"/>
                <a:pathLst>
                  <a:path w="16710835" h="12004622">
                    <a:moveTo>
                      <a:pt x="0" y="0"/>
                    </a:moveTo>
                    <a:lnTo>
                      <a:pt x="16710835" y="0"/>
                    </a:lnTo>
                    <a:lnTo>
                      <a:pt x="16710835" y="12004622"/>
                    </a:lnTo>
                    <a:lnTo>
                      <a:pt x="0" y="12004622"/>
                    </a:lnTo>
                    <a:close/>
                  </a:path>
                </a:pathLst>
              </a:custGeom>
              <a:blipFill>
                <a:blip r:embed="rId6"/>
                <a:stretch>
                  <a:fillRect l="-3911" r="-3911"/>
                </a:stretch>
              </a:blip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19050000" cy="14033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4033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14033500"/>
                    </a:lnTo>
                    <a:lnTo>
                      <a:pt x="0" y="140335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226" b="-226"/>
                </a:stretch>
              </a:blipFill>
            </p:spPr>
          </p:sp>
        </p:grpSp>
        <p:sp>
          <p:nvSpPr>
            <p:cNvPr id="12" name="Freeform 12"/>
            <p:cNvSpPr/>
            <p:nvPr/>
          </p:nvSpPr>
          <p:spPr>
            <a:xfrm rot="1353719">
              <a:off x="1470969" y="541637"/>
              <a:ext cx="3112016" cy="1447087"/>
            </a:xfrm>
            <a:custGeom>
              <a:avLst/>
              <a:gdLst/>
              <a:ahLst/>
              <a:cxnLst/>
              <a:rect l="l" t="t" r="r" b="b"/>
              <a:pathLst>
                <a:path w="3112016" h="1447087">
                  <a:moveTo>
                    <a:pt x="0" y="0"/>
                  </a:moveTo>
                  <a:lnTo>
                    <a:pt x="3112016" y="0"/>
                  </a:lnTo>
                  <a:lnTo>
                    <a:pt x="3112016" y="1447087"/>
                  </a:lnTo>
                  <a:lnTo>
                    <a:pt x="0" y="1447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12832854" y="1647013"/>
            <a:ext cx="4540466" cy="3887467"/>
            <a:chOff x="0" y="0"/>
            <a:chExt cx="6053954" cy="5183290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723544"/>
              <a:ext cx="6053954" cy="4459746"/>
              <a:chOff x="0" y="0"/>
              <a:chExt cx="19050000" cy="140335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169582" y="1014439"/>
                <a:ext cx="16710835" cy="12004622"/>
              </a:xfrm>
              <a:custGeom>
                <a:avLst/>
                <a:gdLst/>
                <a:ahLst/>
                <a:cxnLst/>
                <a:rect l="l" t="t" r="r" b="b"/>
                <a:pathLst>
                  <a:path w="16710835" h="12004622">
                    <a:moveTo>
                      <a:pt x="0" y="0"/>
                    </a:moveTo>
                    <a:lnTo>
                      <a:pt x="16710835" y="0"/>
                    </a:lnTo>
                    <a:lnTo>
                      <a:pt x="16710835" y="12004622"/>
                    </a:lnTo>
                    <a:lnTo>
                      <a:pt x="0" y="12004622"/>
                    </a:lnTo>
                    <a:close/>
                  </a:path>
                </a:pathLst>
              </a:custGeom>
              <a:blipFill>
                <a:blip r:embed="rId7"/>
                <a:stretch>
                  <a:fillRect t="-2092" b="-2092"/>
                </a:stretch>
              </a:blipFill>
            </p:spPr>
          </p:sp>
          <p:sp>
            <p:nvSpPr>
              <p:cNvPr id="16" name="Freeform 16"/>
              <p:cNvSpPr/>
              <p:nvPr/>
            </p:nvSpPr>
            <p:spPr>
              <a:xfrm>
                <a:off x="0" y="0"/>
                <a:ext cx="19050000" cy="14033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4033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14033500"/>
                    </a:lnTo>
                    <a:lnTo>
                      <a:pt x="0" y="140335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226" b="-226"/>
                </a:stretch>
              </a:blipFill>
            </p:spPr>
          </p:sp>
        </p:grpSp>
        <p:sp>
          <p:nvSpPr>
            <p:cNvPr id="17" name="Freeform 17"/>
            <p:cNvSpPr/>
            <p:nvPr/>
          </p:nvSpPr>
          <p:spPr>
            <a:xfrm>
              <a:off x="1470969" y="0"/>
              <a:ext cx="3112016" cy="1447087"/>
            </a:xfrm>
            <a:custGeom>
              <a:avLst/>
              <a:gdLst/>
              <a:ahLst/>
              <a:cxnLst/>
              <a:rect l="l" t="t" r="r" b="b"/>
              <a:pathLst>
                <a:path w="3112016" h="1447087">
                  <a:moveTo>
                    <a:pt x="0" y="0"/>
                  </a:moveTo>
                  <a:lnTo>
                    <a:pt x="3112016" y="0"/>
                  </a:lnTo>
                  <a:lnTo>
                    <a:pt x="3112016" y="1447087"/>
                  </a:lnTo>
                  <a:lnTo>
                    <a:pt x="0" y="1447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3473219" y="6594925"/>
            <a:ext cx="5378454" cy="4099160"/>
            <a:chOff x="0" y="0"/>
            <a:chExt cx="7171272" cy="5465547"/>
          </a:xfrm>
        </p:grpSpPr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1117318" y="0"/>
              <a:ext cx="6053954" cy="4459746"/>
              <a:chOff x="0" y="0"/>
              <a:chExt cx="19050000" cy="140335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1169582" y="1014439"/>
                <a:ext cx="16710835" cy="12004622"/>
              </a:xfrm>
              <a:custGeom>
                <a:avLst/>
                <a:gdLst/>
                <a:ahLst/>
                <a:cxnLst/>
                <a:rect l="l" t="t" r="r" b="b"/>
                <a:pathLst>
                  <a:path w="16710835" h="12004622">
                    <a:moveTo>
                      <a:pt x="0" y="0"/>
                    </a:moveTo>
                    <a:lnTo>
                      <a:pt x="16710835" y="0"/>
                    </a:lnTo>
                    <a:lnTo>
                      <a:pt x="16710835" y="12004622"/>
                    </a:lnTo>
                    <a:lnTo>
                      <a:pt x="0" y="12004622"/>
                    </a:lnTo>
                    <a:close/>
                  </a:path>
                </a:pathLst>
              </a:custGeom>
              <a:blipFill>
                <a:blip r:embed="rId8"/>
                <a:stretch>
                  <a:fillRect t="-119847" b="-81132"/>
                </a:stretch>
              </a:blip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0" y="0"/>
                <a:ext cx="19050000" cy="14033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4033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14033500"/>
                    </a:lnTo>
                    <a:lnTo>
                      <a:pt x="0" y="140335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226" b="-226"/>
                </a:stretch>
              </a:blipFill>
            </p:spPr>
          </p:sp>
        </p:grpSp>
        <p:sp>
          <p:nvSpPr>
            <p:cNvPr id="22" name="Freeform 22"/>
            <p:cNvSpPr/>
            <p:nvPr/>
          </p:nvSpPr>
          <p:spPr>
            <a:xfrm rot="2068768">
              <a:off x="136261" y="3264692"/>
              <a:ext cx="3112016" cy="1447087"/>
            </a:xfrm>
            <a:custGeom>
              <a:avLst/>
              <a:gdLst/>
              <a:ahLst/>
              <a:cxnLst/>
              <a:rect l="l" t="t" r="r" b="b"/>
              <a:pathLst>
                <a:path w="3112016" h="1447087">
                  <a:moveTo>
                    <a:pt x="0" y="0"/>
                  </a:moveTo>
                  <a:lnTo>
                    <a:pt x="3112015" y="0"/>
                  </a:lnTo>
                  <a:lnTo>
                    <a:pt x="3112015" y="1447087"/>
                  </a:lnTo>
                  <a:lnTo>
                    <a:pt x="0" y="1447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grpSp>
        <p:nvGrpSpPr>
          <p:cNvPr id="23" name="Group 23"/>
          <p:cNvGrpSpPr/>
          <p:nvPr/>
        </p:nvGrpSpPr>
        <p:grpSpPr>
          <a:xfrm>
            <a:off x="9144000" y="6400623"/>
            <a:ext cx="5174733" cy="3752643"/>
            <a:chOff x="0" y="0"/>
            <a:chExt cx="6899644" cy="5003524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1175312" y="786599"/>
              <a:ext cx="5724332" cy="4216925"/>
              <a:chOff x="0" y="0"/>
              <a:chExt cx="19050000" cy="140335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169582" y="1014439"/>
                <a:ext cx="16710835" cy="12004622"/>
              </a:xfrm>
              <a:custGeom>
                <a:avLst/>
                <a:gdLst/>
                <a:ahLst/>
                <a:cxnLst/>
                <a:rect l="l" t="t" r="r" b="b"/>
                <a:pathLst>
                  <a:path w="16710835" h="12004622">
                    <a:moveTo>
                      <a:pt x="0" y="0"/>
                    </a:moveTo>
                    <a:lnTo>
                      <a:pt x="16710835" y="0"/>
                    </a:lnTo>
                    <a:lnTo>
                      <a:pt x="16710835" y="12004622"/>
                    </a:lnTo>
                    <a:lnTo>
                      <a:pt x="0" y="12004622"/>
                    </a:lnTo>
                    <a:close/>
                  </a:path>
                </a:pathLst>
              </a:custGeom>
              <a:blipFill>
                <a:blip r:embed="rId9"/>
                <a:stretch>
                  <a:fillRect t="-19601" b="-19601"/>
                </a:stretch>
              </a:blip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0"/>
                <a:ext cx="19050000" cy="14033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4033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14033500"/>
                    </a:lnTo>
                    <a:lnTo>
                      <a:pt x="0" y="14033500"/>
                    </a:lnTo>
                    <a:close/>
                  </a:path>
                </a:pathLst>
              </a:custGeom>
              <a:blipFill>
                <a:blip r:embed="rId4"/>
                <a:stretch>
                  <a:fillRect t="-226" b="-226"/>
                </a:stretch>
              </a:blipFill>
            </p:spPr>
          </p:sp>
        </p:grpSp>
        <p:sp>
          <p:nvSpPr>
            <p:cNvPr id="27" name="Freeform 27"/>
            <p:cNvSpPr/>
            <p:nvPr/>
          </p:nvSpPr>
          <p:spPr>
            <a:xfrm rot="-2292148">
              <a:off x="108001" y="763382"/>
              <a:ext cx="2942574" cy="1368297"/>
            </a:xfrm>
            <a:custGeom>
              <a:avLst/>
              <a:gdLst/>
              <a:ahLst/>
              <a:cxnLst/>
              <a:rect l="l" t="t" r="r" b="b"/>
              <a:pathLst>
                <a:path w="2942574" h="1368297">
                  <a:moveTo>
                    <a:pt x="0" y="0"/>
                  </a:moveTo>
                  <a:lnTo>
                    <a:pt x="2942574" y="0"/>
                  </a:lnTo>
                  <a:lnTo>
                    <a:pt x="2942574" y="1368297"/>
                  </a:lnTo>
                  <a:lnTo>
                    <a:pt x="0" y="136829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28" name="TextBox 28"/>
          <p:cNvSpPr txBox="1"/>
          <p:nvPr/>
        </p:nvSpPr>
        <p:spPr>
          <a:xfrm>
            <a:off x="12551959" y="5686045"/>
            <a:ext cx="5259948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Reusing containers instead of throwing them away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6668177" y="5371288"/>
            <a:ext cx="5361164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Finishing food, “walang sayang” (nothing gets wasted)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0" y="600710"/>
            <a:ext cx="18288000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00"/>
              </a:lnSpc>
            </a:pPr>
            <a:r>
              <a:rPr lang="en-US" sz="5000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SIMPLE SUSTAINABLE HABITS AT HOME AND SCHOOL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83947" y="5588890"/>
            <a:ext cx="4429972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Public transport for daily trips.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479606" y="8006432"/>
            <a:ext cx="3332301" cy="1362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Reusable bottles instead of disposable plastic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651371" y="7549232"/>
            <a:ext cx="3316148" cy="1362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Digital work reduces paper waste in school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133</Words>
  <Application>Microsoft Office PowerPoint</Application>
  <PresentationFormat>Custom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Arial</vt:lpstr>
      <vt:lpstr>Canva Sans Bold</vt:lpstr>
      <vt:lpstr>Canva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1C - FILAMER CHRISTIAN UNIVERSITY - Lor Frederick Aquino</dc:title>
  <cp:lastModifiedBy>Lor Frederick Aquino</cp:lastModifiedBy>
  <cp:revision>2</cp:revision>
  <dcterms:created xsi:type="dcterms:W3CDTF">2006-08-16T00:00:00Z</dcterms:created>
  <dcterms:modified xsi:type="dcterms:W3CDTF">2025-11-28T09:39:15Z</dcterms:modified>
  <dc:identifier>DAG5rs_jp24</dc:identifier>
</cp:coreProperties>
</file>

<file path=docProps/thumbnail.jpeg>
</file>